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0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D4F21-91AD-4E65-82D3-CC02CBC81CCE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EACE0-0015-4AB0-96F6-82332A374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EACE0-0015-4AB0-96F6-82332A374FD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8BD0E-7744-4099-BF80-2833DC96648A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4D1DF-BD7E-4B6B-8137-EC71D7551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8" y="0"/>
            <a:ext cx="9111603" cy="72866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0232" y="428604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       Немного о себе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3" y="1357298"/>
            <a:ext cx="40005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Я, </a:t>
            </a:r>
            <a:r>
              <a:rPr lang="ru-RU" sz="2400" b="1" dirty="0" err="1" smtClean="0">
                <a:solidFill>
                  <a:srgbClr val="0070C0"/>
                </a:solidFill>
              </a:rPr>
              <a:t>Охорзина</a:t>
            </a:r>
            <a:r>
              <a:rPr lang="ru-RU" sz="2400" b="1" dirty="0" smtClean="0">
                <a:solidFill>
                  <a:srgbClr val="0070C0"/>
                </a:solidFill>
              </a:rPr>
              <a:t> Алёна,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В год собаки родилась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А по знаку зодиака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Кто б, вы думали? Стрелец!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И рассказ мой о себе я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Начинаю наконец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Мой посёлок был Большой,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Папа с мамой там трудились.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С карты Родины исчез –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Мы в </a:t>
            </a:r>
            <a:r>
              <a:rPr lang="ru-RU" sz="2400" b="1" dirty="0" err="1" smtClean="0">
                <a:solidFill>
                  <a:srgbClr val="0070C0"/>
                </a:solidFill>
              </a:rPr>
              <a:t>Витимском</a:t>
            </a:r>
            <a:r>
              <a:rPr lang="ru-RU" sz="2400" b="1" dirty="0" smtClean="0">
                <a:solidFill>
                  <a:srgbClr val="0070C0"/>
                </a:solidFill>
              </a:rPr>
              <a:t> поселились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777\Desktop\Новая папка (3)\IMG-20180319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71480"/>
            <a:ext cx="1743068" cy="3014658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71536" y="0"/>
            <a:ext cx="9715536" cy="71437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8794" y="357167"/>
            <a:ext cx="380294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Здесь и в школе я училась.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Дорогим учителям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Всем спасибо говорю,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Всех я вас благодарю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Научили, воспитали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путёвку в жизнь нам дали.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профессию любя,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Я решила про себя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Поступила я в пед. колледж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окончила успешно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теперь я – воспитатель,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Представляюсь всем друзьям.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C:\Users\777\Desktop\Новая папка (3)\IMG-20180318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4346" y="3214686"/>
            <a:ext cx="2571768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777\Desktop\Новая папка (4)\IMG-20180319-WA0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071678"/>
            <a:ext cx="2928958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777\Desktop\Новая папка (3)\IMG_20180320_1238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2500298" y="4143380"/>
            <a:ext cx="2214578" cy="1857388"/>
          </a:xfrm>
          <a:prstGeom prst="ellipse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Users\Иван\Desktop\IMG-20170922-WA0023.jpg"/>
          <p:cNvPicPr>
            <a:picLocks noChangeAspect="1" noChangeArrowheads="1"/>
          </p:cNvPicPr>
          <p:nvPr/>
        </p:nvPicPr>
        <p:blipFill>
          <a:blip r:embed="rId7" cstate="print"/>
          <a:srcRect l="27967" r="846" b="34483"/>
          <a:stretch>
            <a:fillRect/>
          </a:stretch>
        </p:blipFill>
        <p:spPr bwMode="auto">
          <a:xfrm>
            <a:off x="4929190" y="500042"/>
            <a:ext cx="2500330" cy="135732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540231" cy="71437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642918"/>
            <a:ext cx="50582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Дети в доме подрастают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И пока забот не знают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Мне же в саду моя работа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И отрада , и забота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777\Desktop\Новая папка (4)\IMG-20180312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786058"/>
            <a:ext cx="2500330" cy="2786050"/>
          </a:xfrm>
          <a:prstGeom prst="heart">
            <a:avLst/>
          </a:prstGeom>
          <a:noFill/>
        </p:spPr>
      </p:pic>
      <p:pic>
        <p:nvPicPr>
          <p:cNvPr id="3075" name="Picture 3" descr="C:\Users\777\Desktop\Новая папка (4)\IMG-20180312-WA0002.jpg"/>
          <p:cNvPicPr>
            <a:picLocks noChangeAspect="1" noChangeArrowheads="1"/>
          </p:cNvPicPr>
          <p:nvPr/>
        </p:nvPicPr>
        <p:blipFill>
          <a:blip r:embed="rId4" cstate="print"/>
          <a:srcRect t="28889" b="28889"/>
          <a:stretch>
            <a:fillRect/>
          </a:stretch>
        </p:blipFill>
        <p:spPr bwMode="auto">
          <a:xfrm>
            <a:off x="7000892" y="714356"/>
            <a:ext cx="2143108" cy="3571900"/>
          </a:xfrm>
          <a:prstGeom prst="flowChartConnector">
            <a:avLst/>
          </a:prstGeom>
          <a:noFill/>
        </p:spPr>
      </p:pic>
      <p:pic>
        <p:nvPicPr>
          <p:cNvPr id="3076" name="Picture 4" descr="C:\Users\777\Desktop\Новая папка (4)\IMG-20180312-WA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3286124"/>
            <a:ext cx="2357454" cy="2714644"/>
          </a:xfrm>
          <a:prstGeom prst="star16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1142984"/>
            <a:ext cx="1857388" cy="3071834"/>
          </a:xfrm>
          <a:prstGeom prst="diamond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8" y="0"/>
            <a:ext cx="9127801" cy="72152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3174" y="285728"/>
            <a:ext cx="37862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Я цветами увлекаюсь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Рисовать детей учу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Шить, кроить, игрушки делать –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Всё умею не шучу!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777\Desktop\Новая папка (4)\IMG-20180318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500174"/>
            <a:ext cx="1714512" cy="2762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Users\777\Desktop\Новая папка (4)\IMG-20180319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571876"/>
            <a:ext cx="3000396" cy="26432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0" name="Picture 4" descr="C:\Users\777\Desktop\Новая папка (4)\IMG-20180318-WA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1142984"/>
            <a:ext cx="2066947" cy="285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8" y="0"/>
            <a:ext cx="9127801" cy="72152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7290" y="1142984"/>
            <a:ext cx="7786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Спасибо за </a:t>
            </a:r>
          </a:p>
          <a:p>
            <a:r>
              <a:rPr lang="ru-RU" sz="6000" b="1" dirty="0">
                <a:solidFill>
                  <a:srgbClr val="FF0000"/>
                </a:solidFill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</a:rPr>
              <a:t>                внимание!!!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151</Words>
  <Application>Microsoft Office PowerPoint</Application>
  <PresentationFormat>Экран (4:3)</PresentationFormat>
  <Paragraphs>34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777</dc:creator>
  <cp:lastModifiedBy>Иван</cp:lastModifiedBy>
  <cp:revision>10</cp:revision>
  <dcterms:created xsi:type="dcterms:W3CDTF">2018-03-20T10:14:27Z</dcterms:created>
  <dcterms:modified xsi:type="dcterms:W3CDTF">2018-03-20T17:35:42Z</dcterms:modified>
</cp:coreProperties>
</file>