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4F21-91AD-4E65-82D3-CC02CBC81CCE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ACE0-0015-4AB0-96F6-82332A374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EACE0-0015-4AB0-96F6-82332A374F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BD0E-7744-4099-BF80-2833DC96648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D1DF-BD7E-4B6B-8137-EC71D7551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8" y="0"/>
            <a:ext cx="9111603" cy="7286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42860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  Немного о себе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3" y="1357298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Я, </a:t>
            </a:r>
            <a:r>
              <a:rPr lang="ru-RU" sz="2400" b="1" dirty="0" err="1" smtClean="0">
                <a:solidFill>
                  <a:srgbClr val="0070C0"/>
                </a:solidFill>
              </a:rPr>
              <a:t>Охорзина</a:t>
            </a:r>
            <a:r>
              <a:rPr lang="ru-RU" sz="2400" b="1" dirty="0" smtClean="0">
                <a:solidFill>
                  <a:srgbClr val="0070C0"/>
                </a:solidFill>
              </a:rPr>
              <a:t> Алёна,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 год собаки родилась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А по знаку зодиака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Кто б, вы думали? Стрелец!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И рассказ мой о себе я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Начинаю наконец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Мой посёлок был Большой,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Папа с мамой там трудились.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 карты Родины исчез –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Мы в </a:t>
            </a:r>
            <a:r>
              <a:rPr lang="ru-RU" sz="2400" b="1" dirty="0" err="1" smtClean="0">
                <a:solidFill>
                  <a:srgbClr val="0070C0"/>
                </a:solidFill>
              </a:rPr>
              <a:t>Витимском</a:t>
            </a:r>
            <a:r>
              <a:rPr lang="ru-RU" sz="2400" b="1" dirty="0" smtClean="0">
                <a:solidFill>
                  <a:srgbClr val="0070C0"/>
                </a:solidFill>
              </a:rPr>
              <a:t> поселились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777\Desktop\Новая папка (3)\IMG-20180319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71480"/>
            <a:ext cx="1743068" cy="301465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1536" y="0"/>
            <a:ext cx="9715536" cy="714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357167"/>
            <a:ext cx="380294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Здесь и в школе я училась.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Дорогим учителям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Всем спасибо говорю,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Всех я вас благодарю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Научили, воспитали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путёвку в жизнь нам дали.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профессию любя,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решила про себя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Поступила я в пед. колледж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окончила успешно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теперь я – воспитатель,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Представляюсь всем друзьям.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777\Desktop\Новая папка (3)\IMG-20180318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214686"/>
            <a:ext cx="257176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777\Desktop\Новая папка (4)\IMG-20180319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71678"/>
            <a:ext cx="292895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777\Desktop\Новая папка (3)\IMG_20180320_123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500298" y="4143380"/>
            <a:ext cx="2214578" cy="1857388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Иван\Desktop\IMG-20170922-WA0023.jpg"/>
          <p:cNvPicPr>
            <a:picLocks noChangeAspect="1" noChangeArrowheads="1"/>
          </p:cNvPicPr>
          <p:nvPr/>
        </p:nvPicPr>
        <p:blipFill>
          <a:blip r:embed="rId7" cstate="print"/>
          <a:srcRect l="27967" r="846" b="34483"/>
          <a:stretch>
            <a:fillRect/>
          </a:stretch>
        </p:blipFill>
        <p:spPr bwMode="auto">
          <a:xfrm>
            <a:off x="4929190" y="500042"/>
            <a:ext cx="2500330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40231" cy="714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5058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Дети в доме подрастают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И пока забот не знают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Мне же в саду моя работа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И отрада , и забота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777\Desktop\Новая папка (4)\IMG-20180312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2500330" cy="2786050"/>
          </a:xfrm>
          <a:prstGeom prst="heart">
            <a:avLst/>
          </a:prstGeom>
          <a:noFill/>
        </p:spPr>
      </p:pic>
      <p:pic>
        <p:nvPicPr>
          <p:cNvPr id="3075" name="Picture 3" descr="C:\Users\777\Desktop\Новая папка (4)\IMG-20180312-WA0002.jpg"/>
          <p:cNvPicPr>
            <a:picLocks noChangeAspect="1" noChangeArrowheads="1"/>
          </p:cNvPicPr>
          <p:nvPr/>
        </p:nvPicPr>
        <p:blipFill>
          <a:blip r:embed="rId4" cstate="print"/>
          <a:srcRect t="28889" b="28889"/>
          <a:stretch>
            <a:fillRect/>
          </a:stretch>
        </p:blipFill>
        <p:spPr bwMode="auto">
          <a:xfrm>
            <a:off x="7000892" y="714356"/>
            <a:ext cx="2143108" cy="3571900"/>
          </a:xfrm>
          <a:prstGeom prst="flowChartConnector">
            <a:avLst/>
          </a:prstGeom>
          <a:noFill/>
        </p:spPr>
      </p:pic>
      <p:pic>
        <p:nvPicPr>
          <p:cNvPr id="3076" name="Picture 4" descr="C:\Users\777\Desktop\Новая папка (4)\IMG-20180312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286124"/>
            <a:ext cx="2357454" cy="2714644"/>
          </a:xfrm>
          <a:prstGeom prst="star16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142984"/>
            <a:ext cx="1857388" cy="3071834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8" y="0"/>
            <a:ext cx="9127801" cy="7215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Я цветами увлекаюсь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Рисовать детей учу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Шить, кроить, игрушки делать –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Всё умею не шучу!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777\Desktop\Новая папка (4)\IMG-20180318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1714512" cy="276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777\Desktop\Новая папка (4)\IMG-20180319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876"/>
            <a:ext cx="3000396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777\Desktop\Новая папка (4)\IMG-20180318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142984"/>
            <a:ext cx="2066947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8" y="0"/>
            <a:ext cx="9127801" cy="7215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1142984"/>
            <a:ext cx="7786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               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151</Words>
  <Application>Microsoft Office PowerPoint</Application>
  <PresentationFormat>Экран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Иван</cp:lastModifiedBy>
  <cp:revision>10</cp:revision>
  <dcterms:created xsi:type="dcterms:W3CDTF">2018-03-20T10:14:27Z</dcterms:created>
  <dcterms:modified xsi:type="dcterms:W3CDTF">2018-03-20T17:35:42Z</dcterms:modified>
</cp:coreProperties>
</file>